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5"/>
    <p:restoredTop sz="94696"/>
  </p:normalViewPr>
  <p:slideViewPr>
    <p:cSldViewPr snapToGrid="0" snapToObjects="1">
      <p:cViewPr varScale="1">
        <p:scale>
          <a:sx n="99" d="100"/>
          <a:sy n="99" d="100"/>
        </p:scale>
        <p:origin x="2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882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40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903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39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2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74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0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15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5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42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043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3F324-5529-644F-96C8-349BB2695DB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6A4B1-EB67-1C47-9F71-914C8D169B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7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File Transfer Using Globus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Week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921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00"/>
            <a:ext cx="12192000" cy="664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302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800"/>
            <a:ext cx="12192000" cy="648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67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0"/>
            <a:ext cx="111641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931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00" y="1689100"/>
            <a:ext cx="59690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628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698500"/>
            <a:ext cx="64643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126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1100"/>
            <a:ext cx="12192000" cy="44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93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0"/>
            <a:ext cx="11569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714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800"/>
            <a:ext cx="12192000" cy="674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72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100"/>
            <a:ext cx="12192000" cy="575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5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775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938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741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12192000" cy="637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615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0"/>
            <a:ext cx="10587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151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200"/>
            <a:ext cx="12192000" cy="644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697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"/>
            <a:ext cx="12192000" cy="622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892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"/>
            <a:ext cx="12192000" cy="65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68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6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522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</Words>
  <Application>Microsoft Macintosh PowerPoint</Application>
  <PresentationFormat>Widescreen</PresentationFormat>
  <Paragraphs>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File Transfer Using Globus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 Transfer Using Globus</dc:title>
  <dc:creator>Emily Curd</dc:creator>
  <cp:lastModifiedBy>Emily Curd</cp:lastModifiedBy>
  <cp:revision>3</cp:revision>
  <dcterms:created xsi:type="dcterms:W3CDTF">2019-03-26T16:17:05Z</dcterms:created>
  <dcterms:modified xsi:type="dcterms:W3CDTF">2019-03-26T16:29:19Z</dcterms:modified>
</cp:coreProperties>
</file>

<file path=docProps/thumbnail.jpeg>
</file>